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Llaima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No se registran cambios morfológicos ni anomalías térmicas desde imágenes Sentinel 2 L2A. No se registran datos asociados a actividad superficial en volcán Llaima durante el mes de enero 2026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No se registran cambios morfológicos ni anomalías térmicas desde imágenes Sentinel 2 L2A. No se registran datos asociados a actividad superficial en volcán Llaima durante el mes de enero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No se registran cambios morfológicos ni anomalías térmicas desde imágenes Sentinel 2 L2A. No se registran datos asociados a actividad superficial en volcán Llaima durante el mes de enero 2026</a:t>
            </a:r>
          </a:p>
        </p:txBody>
      </p:sp>
      <p:pic>
        <p:nvPicPr>
          <p:cNvPr id="10" name="Picture 9" descr="Llaim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1" name="Picture 10" descr="Llaim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69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3</cp:revision>
  <dcterms:created xsi:type="dcterms:W3CDTF">2026-02-01T05:23:51Z</dcterms:created>
  <dcterms:modified xsi:type="dcterms:W3CDTF">2026-02-02T00:42:46Z</dcterms:modified>
</cp:coreProperties>
</file>